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F04439-DAFD-4347-BE11-40A67755A971}" type="datetimeFigureOut">
              <a:rPr lang="es-ES" smtClean="0"/>
              <a:t>02/06/2011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149C2A3-68B4-4ECF-89E9-7AC86A52E3C1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media/107046/The-small-intestine-contains-many-distinct-types-of-cells-each" TargetMode="External"/><Relationship Id="rId2" Type="http://schemas.openxmlformats.org/officeDocument/2006/relationships/hyperlink" Target="http://www.courseweb.uottawa.ca/medicine-histology/english/Gastrointestinal/gastro_small_intest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Small_intesti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Small </a:t>
            </a:r>
            <a:r>
              <a:rPr lang="es-ES" dirty="0" err="1" smtClean="0"/>
              <a:t>Intestine</a:t>
            </a:r>
            <a:r>
              <a:rPr lang="es-ES" dirty="0" smtClean="0"/>
              <a:t> </a:t>
            </a:r>
            <a:r>
              <a:rPr lang="es-ES" dirty="0" err="1" smtClean="0"/>
              <a:t>Cell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By</a:t>
            </a:r>
            <a:r>
              <a:rPr lang="es-ES" dirty="0" smtClean="0"/>
              <a:t>: Juan Francisco Rubio</a:t>
            </a:r>
          </a:p>
          <a:p>
            <a:r>
              <a:rPr lang="es-ES" dirty="0" smtClean="0"/>
              <a:t> Andrea </a:t>
            </a:r>
            <a:r>
              <a:rPr lang="es-ES" dirty="0" err="1" smtClean="0"/>
              <a:t>Zolezzi</a:t>
            </a:r>
            <a:endParaRPr lang="es-ES" dirty="0" smtClean="0"/>
          </a:p>
          <a:p>
            <a:r>
              <a:rPr lang="es-ES" dirty="0" smtClean="0"/>
              <a:t>Stefano </a:t>
            </a:r>
            <a:r>
              <a:rPr lang="es-ES" dirty="0" err="1" smtClean="0"/>
              <a:t>Malaga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Small </a:t>
            </a:r>
            <a:r>
              <a:rPr lang="es-ES" dirty="0" err="1" smtClean="0"/>
              <a:t>Intestine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small</a:t>
            </a:r>
            <a:r>
              <a:rPr lang="es-ES" dirty="0" smtClean="0"/>
              <a:t> </a:t>
            </a:r>
            <a:r>
              <a:rPr lang="es-ES" dirty="0" err="1" smtClean="0"/>
              <a:t>intestine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organs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digestive</a:t>
            </a:r>
            <a:r>
              <a:rPr lang="es-ES" dirty="0" smtClean="0"/>
              <a:t> and </a:t>
            </a:r>
            <a:r>
              <a:rPr lang="es-ES" dirty="0" err="1" smtClean="0"/>
              <a:t>excrementory</a:t>
            </a:r>
            <a:r>
              <a:rPr lang="es-ES" dirty="0" smtClean="0"/>
              <a:t> </a:t>
            </a:r>
            <a:r>
              <a:rPr lang="es-ES" dirty="0" err="1" smtClean="0"/>
              <a:t>processes</a:t>
            </a:r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small</a:t>
            </a:r>
            <a:r>
              <a:rPr lang="es-ES" dirty="0" smtClean="0"/>
              <a:t> </a:t>
            </a:r>
            <a:r>
              <a:rPr lang="es-ES" dirty="0" err="1" smtClean="0"/>
              <a:t>intestine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mad</a:t>
            </a:r>
            <a:r>
              <a:rPr lang="es-ES" dirty="0" smtClean="0"/>
              <a:t> up of 3 </a:t>
            </a:r>
            <a:r>
              <a:rPr lang="es-ES" dirty="0" err="1" smtClean="0"/>
              <a:t>parts</a:t>
            </a:r>
            <a:endParaRPr lang="es-ES" dirty="0" smtClean="0"/>
          </a:p>
          <a:p>
            <a:pPr marL="578358" indent="-514350">
              <a:buFont typeface="+mj-lt"/>
              <a:buAutoNum type="arabicPeriod"/>
            </a:pPr>
            <a:r>
              <a:rPr lang="es-ES" dirty="0" err="1" smtClean="0"/>
              <a:t>Duodenum</a:t>
            </a:r>
            <a:endParaRPr lang="es-ES" dirty="0" smtClean="0"/>
          </a:p>
          <a:p>
            <a:pPr marL="578358" indent="-514350">
              <a:buFont typeface="+mj-lt"/>
              <a:buAutoNum type="arabicPeriod"/>
            </a:pPr>
            <a:r>
              <a:rPr lang="es-ES" dirty="0" err="1" smtClean="0"/>
              <a:t>Jejunum</a:t>
            </a:r>
            <a:endParaRPr lang="es-ES" dirty="0" smtClean="0"/>
          </a:p>
          <a:p>
            <a:pPr marL="578358" indent="-514350">
              <a:buFont typeface="+mj-lt"/>
              <a:buAutoNum type="arabicPeriod"/>
            </a:pPr>
            <a:r>
              <a:rPr lang="es-ES" dirty="0" err="1" smtClean="0"/>
              <a:t>Ileum</a:t>
            </a:r>
            <a:endParaRPr lang="es-ES" dirty="0"/>
          </a:p>
        </p:txBody>
      </p:sp>
      <p:pic>
        <p:nvPicPr>
          <p:cNvPr id="4" name="3 Marcador de contenido" descr="col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000504"/>
            <a:ext cx="240030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Cells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small intestine contains many distinct types of cells, each of </a:t>
            </a:r>
            <a:r>
              <a:rPr lang="en-US" dirty="0" smtClean="0"/>
              <a:t>serve </a:t>
            </a:r>
            <a:r>
              <a:rPr lang="en-US" dirty="0" smtClean="0"/>
              <a:t>a specific function</a:t>
            </a:r>
            <a:r>
              <a:rPr lang="en-US" b="1" dirty="0" smtClean="0"/>
              <a:t>.</a:t>
            </a:r>
          </a:p>
          <a:p>
            <a:r>
              <a:rPr lang="en-US" dirty="0" err="1" smtClean="0"/>
              <a:t>Enterocytes</a:t>
            </a:r>
            <a:r>
              <a:rPr lang="en-US" dirty="0" smtClean="0"/>
              <a:t> Cell</a:t>
            </a:r>
          </a:p>
          <a:p>
            <a:r>
              <a:rPr lang="en-US" dirty="0" smtClean="0"/>
              <a:t>Goblet Cell</a:t>
            </a:r>
          </a:p>
          <a:p>
            <a:r>
              <a:rPr lang="en-US" dirty="0" err="1" smtClean="0"/>
              <a:t>Paneth</a:t>
            </a:r>
            <a:r>
              <a:rPr lang="en-US" dirty="0" smtClean="0"/>
              <a:t> Cell</a:t>
            </a:r>
          </a:p>
          <a:p>
            <a:r>
              <a:rPr lang="en-US" dirty="0" err="1" smtClean="0"/>
              <a:t>Enteroendocrine</a:t>
            </a:r>
            <a:r>
              <a:rPr lang="en-US" dirty="0" smtClean="0"/>
              <a:t> Cell</a:t>
            </a:r>
          </a:p>
          <a:p>
            <a:r>
              <a:rPr lang="en-US" dirty="0" err="1" smtClean="0"/>
              <a:t>Microfold</a:t>
            </a:r>
            <a:r>
              <a:rPr lang="en-US" dirty="0" smtClean="0"/>
              <a:t> Cell</a:t>
            </a:r>
          </a:p>
          <a:p>
            <a:r>
              <a:rPr lang="en-US" dirty="0" smtClean="0"/>
              <a:t>Undifferentiated Cells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Cell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u="sng" dirty="0" err="1" smtClean="0"/>
              <a:t>Enterocytes</a:t>
            </a:r>
            <a:r>
              <a:rPr lang="es-ES" dirty="0" smtClean="0"/>
              <a:t> </a:t>
            </a:r>
            <a:r>
              <a:rPr lang="es-ES" dirty="0" err="1" smtClean="0"/>
              <a:t>absorb</a:t>
            </a:r>
            <a:r>
              <a:rPr lang="es-ES" dirty="0" smtClean="0"/>
              <a:t> amino </a:t>
            </a:r>
            <a:r>
              <a:rPr lang="es-ES" dirty="0" err="1" smtClean="0"/>
              <a:t>acids</a:t>
            </a:r>
            <a:r>
              <a:rPr lang="es-ES" dirty="0" smtClean="0"/>
              <a:t> and </a:t>
            </a:r>
            <a:r>
              <a:rPr lang="es-ES" dirty="0" err="1" smtClean="0"/>
              <a:t>monosaccharides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active </a:t>
            </a:r>
            <a:r>
              <a:rPr lang="es-ES" dirty="0" err="1" smtClean="0"/>
              <a:t>transport</a:t>
            </a:r>
            <a:r>
              <a:rPr lang="es-ES" dirty="0" smtClean="0"/>
              <a:t>,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cells</a:t>
            </a:r>
            <a:r>
              <a:rPr lang="es-ES" dirty="0" smtClean="0"/>
              <a:t> </a:t>
            </a:r>
            <a:r>
              <a:rPr lang="es-ES" dirty="0" err="1" smtClean="0"/>
              <a:t>last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5-6 </a:t>
            </a:r>
            <a:r>
              <a:rPr lang="es-ES" dirty="0" err="1" smtClean="0"/>
              <a:t>days</a:t>
            </a:r>
            <a:endParaRPr lang="es-ES" dirty="0" smtClean="0"/>
          </a:p>
          <a:p>
            <a:r>
              <a:rPr lang="es-ES" u="sng" dirty="0" err="1" smtClean="0"/>
              <a:t>The</a:t>
            </a:r>
            <a:r>
              <a:rPr lang="es-ES" u="sng" dirty="0" smtClean="0"/>
              <a:t> </a:t>
            </a:r>
            <a:r>
              <a:rPr lang="es-ES" u="sng" dirty="0" err="1" smtClean="0"/>
              <a:t>Goblet</a:t>
            </a:r>
            <a:r>
              <a:rPr lang="es-ES" u="sng" dirty="0" smtClean="0"/>
              <a:t> </a:t>
            </a:r>
            <a:r>
              <a:rPr lang="es-ES" u="sng" dirty="0" err="1" smtClean="0"/>
              <a:t>Cells</a:t>
            </a:r>
            <a:r>
              <a:rPr lang="es-ES" u="sng" dirty="0" smtClean="0"/>
              <a:t> </a:t>
            </a:r>
            <a:r>
              <a:rPr lang="es-ES" dirty="0" smtClean="0"/>
              <a:t>secretes </a:t>
            </a:r>
            <a:r>
              <a:rPr lang="es-ES" dirty="0" err="1" smtClean="0"/>
              <a:t>the</a:t>
            </a:r>
            <a:r>
              <a:rPr lang="es-ES" dirty="0" smtClean="0"/>
              <a:t> mucus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lubricates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passage</a:t>
            </a:r>
            <a:r>
              <a:rPr lang="es-ES" dirty="0" smtClean="0"/>
              <a:t> </a:t>
            </a:r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food</a:t>
            </a:r>
            <a:r>
              <a:rPr lang="es-ES" dirty="0" smtClean="0"/>
              <a:t> </a:t>
            </a:r>
            <a:r>
              <a:rPr lang="es-ES" dirty="0" err="1" smtClean="0"/>
              <a:t>passes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and </a:t>
            </a:r>
            <a:r>
              <a:rPr lang="es-ES" dirty="0" err="1" smtClean="0"/>
              <a:t>protects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digestive</a:t>
            </a:r>
            <a:r>
              <a:rPr lang="es-ES" dirty="0" smtClean="0"/>
              <a:t> </a:t>
            </a:r>
            <a:r>
              <a:rPr lang="es-ES" dirty="0" err="1" smtClean="0"/>
              <a:t>enzymes</a:t>
            </a:r>
            <a:r>
              <a:rPr lang="es-ES" dirty="0" smtClean="0"/>
              <a:t>, </a:t>
            </a:r>
            <a:r>
              <a:rPr lang="es-ES" dirty="0" err="1" smtClean="0"/>
              <a:t>lifespan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of 5-6 </a:t>
            </a:r>
            <a:r>
              <a:rPr lang="es-ES" dirty="0" err="1" smtClean="0"/>
              <a:t>days</a:t>
            </a:r>
            <a:endParaRPr lang="es-ES" dirty="0" smtClean="0"/>
          </a:p>
          <a:p>
            <a:r>
              <a:rPr lang="es-ES" u="sng" dirty="0" err="1" smtClean="0"/>
              <a:t>Paneth</a:t>
            </a:r>
            <a:r>
              <a:rPr lang="es-ES" u="sng" dirty="0" smtClean="0"/>
              <a:t> </a:t>
            </a:r>
            <a:r>
              <a:rPr lang="es-ES" u="sng" dirty="0" err="1" smtClean="0"/>
              <a:t>Cells</a:t>
            </a:r>
            <a:r>
              <a:rPr lang="es-ES" u="sng" dirty="0" smtClean="0"/>
              <a:t> </a:t>
            </a:r>
            <a:r>
              <a:rPr lang="es-ES" dirty="0" err="1" smtClean="0"/>
              <a:t>pagothyze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bacteria and </a:t>
            </a:r>
            <a:r>
              <a:rPr lang="es-ES" dirty="0" err="1" smtClean="0"/>
              <a:t>protozoa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contain</a:t>
            </a:r>
            <a:r>
              <a:rPr lang="es-ES" dirty="0" smtClean="0"/>
              <a:t> </a:t>
            </a:r>
            <a:r>
              <a:rPr lang="es-ES" dirty="0" err="1" smtClean="0"/>
              <a:t>antibacterial</a:t>
            </a:r>
            <a:r>
              <a:rPr lang="es-ES" dirty="0" smtClean="0"/>
              <a:t> </a:t>
            </a:r>
            <a:r>
              <a:rPr lang="es-ES" dirty="0" err="1" smtClean="0"/>
              <a:t>enzymes</a:t>
            </a:r>
            <a:endParaRPr lang="es-ES" dirty="0" smtClean="0"/>
          </a:p>
          <a:p>
            <a:r>
              <a:rPr lang="es-ES" u="sng" dirty="0" err="1" smtClean="0"/>
              <a:t>Enteroendocrine</a:t>
            </a:r>
            <a:r>
              <a:rPr lang="es-ES" u="sng" dirty="0" smtClean="0"/>
              <a:t> </a:t>
            </a:r>
            <a:r>
              <a:rPr lang="es-ES" u="sng" dirty="0" err="1" smtClean="0"/>
              <a:t>Cells</a:t>
            </a:r>
            <a:r>
              <a:rPr lang="es-ES" u="sng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produce </a:t>
            </a:r>
            <a:r>
              <a:rPr lang="es-ES" dirty="0" err="1" smtClean="0"/>
              <a:t>cholecystokinin</a:t>
            </a:r>
            <a:r>
              <a:rPr lang="es-ES" dirty="0" smtClean="0"/>
              <a:t>,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stimulates</a:t>
            </a:r>
            <a:r>
              <a:rPr lang="es-ES" dirty="0" smtClean="0"/>
              <a:t> </a:t>
            </a:r>
            <a:r>
              <a:rPr lang="es-ES" dirty="0" err="1" smtClean="0"/>
              <a:t>pancreatic</a:t>
            </a:r>
            <a:r>
              <a:rPr lang="es-ES" dirty="0" smtClean="0"/>
              <a:t> </a:t>
            </a:r>
            <a:r>
              <a:rPr lang="es-ES" dirty="0" err="1" smtClean="0"/>
              <a:t>enzyme</a:t>
            </a:r>
            <a:r>
              <a:rPr lang="es-ES" dirty="0" smtClean="0"/>
              <a:t> </a:t>
            </a:r>
            <a:r>
              <a:rPr lang="es-ES" dirty="0" err="1" smtClean="0"/>
              <a:t>production</a:t>
            </a:r>
            <a:r>
              <a:rPr lang="es-ES" dirty="0" smtClean="0"/>
              <a:t> and </a:t>
            </a:r>
            <a:r>
              <a:rPr lang="es-ES" dirty="0" err="1" smtClean="0"/>
              <a:t>alos</a:t>
            </a:r>
            <a:r>
              <a:rPr lang="es-ES" dirty="0" smtClean="0"/>
              <a:t> </a:t>
            </a:r>
            <a:r>
              <a:rPr lang="es-ES" dirty="0" err="1" smtClean="0"/>
              <a:t>inhibits</a:t>
            </a:r>
            <a:r>
              <a:rPr lang="es-ES" dirty="0" smtClean="0"/>
              <a:t> </a:t>
            </a:r>
            <a:r>
              <a:rPr lang="es-ES" dirty="0" err="1" smtClean="0"/>
              <a:t>gastric</a:t>
            </a:r>
            <a:r>
              <a:rPr lang="es-ES" dirty="0" smtClean="0"/>
              <a:t> </a:t>
            </a:r>
            <a:r>
              <a:rPr lang="es-ES" dirty="0" err="1" smtClean="0"/>
              <a:t>acid</a:t>
            </a:r>
            <a:r>
              <a:rPr lang="es-ES" dirty="0" smtClean="0"/>
              <a:t> </a:t>
            </a:r>
            <a:r>
              <a:rPr lang="es-ES" dirty="0" err="1" smtClean="0"/>
              <a:t>secretion</a:t>
            </a:r>
            <a:endParaRPr lang="es-ES" dirty="0" smtClean="0"/>
          </a:p>
          <a:p>
            <a:r>
              <a:rPr lang="es-ES" u="sng" dirty="0" err="1" smtClean="0"/>
              <a:t>Microfold</a:t>
            </a:r>
            <a:r>
              <a:rPr lang="es-ES" u="sng" dirty="0" smtClean="0"/>
              <a:t> </a:t>
            </a:r>
            <a:r>
              <a:rPr lang="es-ES" u="sng" dirty="0" err="1" smtClean="0"/>
              <a:t>cells</a:t>
            </a:r>
            <a:r>
              <a:rPr lang="es-ES" u="sng" dirty="0" smtClean="0"/>
              <a:t> </a:t>
            </a:r>
            <a:r>
              <a:rPr lang="en-US" u="sng" dirty="0" err="1" smtClean="0"/>
              <a:t>endocytose</a:t>
            </a:r>
            <a:r>
              <a:rPr lang="en-US" dirty="0" smtClean="0"/>
              <a:t> antigens and transport them to the underlying lymphoid </a:t>
            </a:r>
            <a:r>
              <a:rPr lang="en-US" dirty="0" smtClean="0"/>
              <a:t>cells</a:t>
            </a:r>
          </a:p>
          <a:p>
            <a:r>
              <a:rPr lang="en-US" u="sng" dirty="0" err="1" smtClean="0"/>
              <a:t>Underdifferentiated</a:t>
            </a:r>
            <a:r>
              <a:rPr lang="en-US" u="sng" dirty="0" smtClean="0"/>
              <a:t> cells</a:t>
            </a:r>
            <a:r>
              <a:rPr lang="en-US" dirty="0" smtClean="0"/>
              <a:t> are destines to be goblet cells or goes through 2 divisions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Small Intestine p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714620"/>
            <a:ext cx="8229600" cy="3465095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Structure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Sources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>
                <a:hlinkClick r:id="rId2"/>
              </a:rPr>
              <a:t>http://</a:t>
            </a:r>
            <a:r>
              <a:rPr lang="es-ES" dirty="0" smtClean="0">
                <a:hlinkClick r:id="rId2"/>
              </a:rPr>
              <a:t>www.courseweb.uottawa.ca/medicine-histology/english/Gastrointestinal/gastro_small_intest.htm</a:t>
            </a:r>
            <a:endParaRPr lang="es-ES" dirty="0" smtClean="0"/>
          </a:p>
          <a:p>
            <a:r>
              <a:rPr lang="es-ES" dirty="0" smtClean="0">
                <a:hlinkClick r:id="rId3"/>
              </a:rPr>
              <a:t>http://</a:t>
            </a:r>
            <a:r>
              <a:rPr lang="es-ES" dirty="0" smtClean="0">
                <a:hlinkClick r:id="rId3"/>
              </a:rPr>
              <a:t>www.britannica.com/EBchecked/media/107046/The-small-intestine-contains-many-distinct-types-of-cells-each</a:t>
            </a:r>
            <a:endParaRPr lang="es-ES" dirty="0" smtClean="0"/>
          </a:p>
          <a:p>
            <a:r>
              <a:rPr lang="es-ES" dirty="0" smtClean="0">
                <a:hlinkClick r:id="rId4"/>
              </a:rPr>
              <a:t>http://en.wikipedia.org/wiki/Small_intestine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100</TotalTime>
  <Words>183</Words>
  <Application>Microsoft Office PowerPoint</Application>
  <PresentationFormat>Presentación en pantalla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Small Intestine Cell</vt:lpstr>
      <vt:lpstr>Small Intestine</vt:lpstr>
      <vt:lpstr>Cells</vt:lpstr>
      <vt:lpstr>Cell Functions</vt:lpstr>
      <vt:lpstr>Structure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Intestine Cell</dc:title>
  <dc:creator>Juan Francisco</dc:creator>
  <cp:lastModifiedBy>Juan Francisco</cp:lastModifiedBy>
  <cp:revision>11</cp:revision>
  <dcterms:created xsi:type="dcterms:W3CDTF">2011-06-03T03:00:14Z</dcterms:created>
  <dcterms:modified xsi:type="dcterms:W3CDTF">2011-06-03T04:40:52Z</dcterms:modified>
</cp:coreProperties>
</file>